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2367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9202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9210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718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971374-D93E-4E18-B306-4B8667F3CC90}" type="datetimeFigureOut">
              <a:rPr lang="en-IN" smtClean="0"/>
              <a:t>19-01-2023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37317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46971374-D93E-4E18-B306-4B8667F3CC90}" type="datetimeFigureOut">
              <a:rPr lang="en-IN" smtClean="0"/>
              <a:t>19-01-2023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5310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46971374-D93E-4E18-B306-4B8667F3CC90}" type="datetimeFigureOut">
              <a:rPr lang="en-IN" smtClean="0"/>
              <a:t>19-01-2023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4794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46971374-D93E-4E18-B306-4B8667F3CC90}" type="datetimeFigureOut">
              <a:rPr lang="en-IN" smtClean="0"/>
              <a:t>19-01-2023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883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1374-D93E-4E18-B306-4B8667F3CC90}" type="datetimeFigureOut">
              <a:rPr lang="en-IN" smtClean="0"/>
              <a:t>19-01-2023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04931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19-01-2023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40949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19-01-2023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68707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71374-D93E-4E18-B306-4B8667F3CC90}" type="datetimeFigureOut">
              <a:rPr lang="en-IN" smtClean="0"/>
              <a:t>19-01-2023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1D2D0-CA15-445E-9816-32AB264313FF}" type="slidenum">
              <a:rPr lang="en-IN" smtClean="0"/>
              <a:t>‹#›</a:t>
            </a:fld>
            <a:endParaRPr lang="en-IN"/>
          </a:p>
        </p:txBody>
      </p:sp>
    </p:spTree>
    <p:extLst>
      <p:ext uri="{BB962C8B-B14F-4D97-AF65-F5344CB8AC3E}">
        <p14:creationId xmlns:p14="http://schemas.microsoft.com/office/powerpoint/2010/main" val="20355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34682"/>
          </a:xfrm>
        </p:spPr>
        <p:txBody>
          <a:bodyPr>
            <a:normAutofit fontScale="90000"/>
          </a:bodyPr>
          <a:lstStyle/>
          <a:p>
            <a:r>
              <a:rPr lang="en-US" u="sng" dirty="0"/>
              <a:t>KHATRA ADIBASI MAHAVIDYALAYA</a:t>
            </a:r>
            <a:br>
              <a:rPr lang="en-IN" dirty="0"/>
            </a:br>
            <a:r>
              <a:rPr lang="en-US" b="1" dirty="0"/>
              <a:t>      E-Content          </a:t>
            </a:r>
            <a:br>
              <a:rPr lang="en-IN" dirty="0"/>
            </a:br>
            <a:r>
              <a:rPr lang="en-US" b="1" dirty="0"/>
              <a:t> Department : Commerce</a:t>
            </a:r>
            <a:br>
              <a:rPr lang="en-IN" dirty="0"/>
            </a:br>
            <a:r>
              <a:rPr lang="en-US" sz="3600" b="1"/>
              <a:t> </a:t>
            </a:r>
            <a:br>
              <a:rPr lang="en-IN" sz="3600" dirty="0"/>
            </a:br>
            <a:r>
              <a:rPr lang="en-US" sz="3200" b="1" dirty="0"/>
              <a:t>Semester: III(Programme)</a:t>
            </a:r>
            <a:br>
              <a:rPr lang="en-IN" sz="3200" dirty="0"/>
            </a:br>
            <a:r>
              <a:rPr lang="en-US" sz="3200" b="1" dirty="0"/>
              <a:t>Session: 2019-2020</a:t>
            </a:r>
            <a:br>
              <a:rPr lang="en-IN" sz="3200" dirty="0"/>
            </a:br>
            <a:r>
              <a:rPr lang="en-US" sz="3200" b="1" dirty="0"/>
              <a:t>Subject : FINANCIAL ACCOUNTING-1 </a:t>
            </a:r>
            <a:br>
              <a:rPr lang="en-US" sz="3200" b="1" dirty="0"/>
            </a:br>
            <a:r>
              <a:rPr lang="en-US" sz="3200" b="1" dirty="0"/>
              <a:t>( BCOMP304SEC-1 )</a:t>
            </a:r>
            <a:br>
              <a:rPr lang="en-IN" sz="3200" dirty="0"/>
            </a:br>
            <a:r>
              <a:rPr lang="en-US" sz="3200" b="1" dirty="0"/>
              <a:t>Topic: JOINT VENTURE</a:t>
            </a:r>
            <a:br>
              <a:rPr lang="en-US" sz="3200" b="1" dirty="0"/>
            </a:br>
            <a:r>
              <a:rPr lang="en-US" sz="3900" b="1" dirty="0"/>
              <a:t>Name of Teacher : Prof. </a:t>
            </a:r>
            <a:r>
              <a:rPr lang="en-US" sz="3900" b="1" dirty="0" err="1"/>
              <a:t>Kalyan</a:t>
            </a:r>
            <a:r>
              <a:rPr lang="en-US" sz="3900" b="1" dirty="0"/>
              <a:t> Kanti </a:t>
            </a:r>
            <a:r>
              <a:rPr lang="en-US" sz="3900" b="1" dirty="0" err="1"/>
              <a:t>Dutta</a:t>
            </a:r>
            <a:br>
              <a:rPr lang="en-IN" sz="3900" dirty="0"/>
            </a:br>
            <a:endParaRPr lang="en-IN" sz="3900" dirty="0"/>
          </a:p>
        </p:txBody>
      </p:sp>
    </p:spTree>
    <p:extLst>
      <p:ext uri="{BB962C8B-B14F-4D97-AF65-F5344CB8AC3E}">
        <p14:creationId xmlns:p14="http://schemas.microsoft.com/office/powerpoint/2010/main" val="292737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20888"/>
            <a:ext cx="8229600" cy="2304256"/>
          </a:xfrm>
        </p:spPr>
        <p:txBody>
          <a:bodyPr>
            <a:normAutofit/>
          </a:bodyPr>
          <a:lstStyle/>
          <a:p>
            <a:r>
              <a:rPr lang="en-IN" b="1" dirty="0"/>
              <a:t> </a:t>
            </a:r>
            <a:r>
              <a:rPr lang="en-US" sz="1600" dirty="0"/>
              <a:t>Joint Venture is a temporary partnership of more than one persons set up for a particular business plan or venture. Its duration is limited. The business does not use a farm name. It is concluded as the venture is completed. The persons who form it are called covenanters. They are liabilities are limited to the venture for which they contribute capital and share profits and losses.</a:t>
            </a:r>
            <a:endParaRPr lang="en-IN" sz="1600" dirty="0"/>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u="sng"/>
              <a:t>Definition of control</a:t>
            </a:r>
            <a:endParaRPr lang="en-IN" dirty="0"/>
          </a:p>
        </p:txBody>
      </p:sp>
    </p:spTree>
    <p:extLst>
      <p:ext uri="{BB962C8B-B14F-4D97-AF65-F5344CB8AC3E}">
        <p14:creationId xmlns:p14="http://schemas.microsoft.com/office/powerpoint/2010/main" val="354864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Features of joint venture</a:t>
            </a:r>
            <a:endParaRPr lang="en-IN" dirty="0"/>
          </a:p>
        </p:txBody>
      </p:sp>
      <p:sp>
        <p:nvSpPr>
          <p:cNvPr id="4" name="TextBox 3"/>
          <p:cNvSpPr txBox="1"/>
          <p:nvPr/>
        </p:nvSpPr>
        <p:spPr>
          <a:xfrm>
            <a:off x="971600" y="2564904"/>
            <a:ext cx="7200799" cy="1477328"/>
          </a:xfrm>
          <a:prstGeom prst="rect">
            <a:avLst/>
          </a:prstGeom>
          <a:noFill/>
        </p:spPr>
        <p:txBody>
          <a:bodyPr wrap="square" rtlCol="0">
            <a:spAutoFit/>
          </a:bodyPr>
          <a:lstStyle/>
          <a:p>
            <a:r>
              <a:rPr lang="en-US" dirty="0"/>
              <a:t>1. The relationship between the Co </a:t>
            </a:r>
            <a:r>
              <a:rPr lang="en-US" dirty="0" err="1"/>
              <a:t>venturers</a:t>
            </a:r>
            <a:r>
              <a:rPr lang="en-US" dirty="0"/>
              <a:t> is that of owners or partners</a:t>
            </a:r>
            <a:endParaRPr lang="en-IN" dirty="0"/>
          </a:p>
          <a:p>
            <a:r>
              <a:rPr lang="en-US" dirty="0"/>
              <a:t>2. The </a:t>
            </a:r>
            <a:r>
              <a:rPr lang="en-US" dirty="0" err="1"/>
              <a:t>venturers</a:t>
            </a:r>
            <a:r>
              <a:rPr lang="en-US" dirty="0"/>
              <a:t> share profit and losses.</a:t>
            </a:r>
            <a:endParaRPr lang="en-IN" dirty="0"/>
          </a:p>
          <a:p>
            <a:r>
              <a:rPr lang="en-US" dirty="0"/>
              <a:t>3. The partnership act and the contract between the </a:t>
            </a:r>
            <a:r>
              <a:rPr lang="en-US" dirty="0" err="1"/>
              <a:t>venturers</a:t>
            </a:r>
            <a:r>
              <a:rPr lang="en-US" dirty="0"/>
              <a:t> govern it.</a:t>
            </a:r>
            <a:endParaRPr lang="en-IN" dirty="0"/>
          </a:p>
          <a:p>
            <a:r>
              <a:rPr lang="en-US" dirty="0"/>
              <a:t>4. It is terminated as soon as the venture is over.</a:t>
            </a:r>
            <a:endParaRPr lang="en-IN" dirty="0"/>
          </a:p>
          <a:p>
            <a:r>
              <a:rPr lang="en-US" dirty="0"/>
              <a:t>5. There are different methods or ways of recording transactions</a:t>
            </a:r>
            <a:endParaRPr lang="en-IN" dirty="0"/>
          </a:p>
        </p:txBody>
      </p:sp>
    </p:spTree>
    <p:extLst>
      <p:ext uri="{BB962C8B-B14F-4D97-AF65-F5344CB8AC3E}">
        <p14:creationId xmlns:p14="http://schemas.microsoft.com/office/powerpoint/2010/main" val="2541992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143000"/>
          </a:xfrm>
        </p:spPr>
        <p:txBody>
          <a:bodyPr>
            <a:normAutofit fontScale="90000"/>
          </a:bodyPr>
          <a:lstStyle/>
          <a:p>
            <a:r>
              <a:rPr lang="en-US" u="sng" dirty="0"/>
              <a:t>How joint venture transactions are recorded</a:t>
            </a:r>
            <a:br>
              <a:rPr lang="en-IN" dirty="0"/>
            </a:br>
            <a:endParaRPr lang="en-IN" dirty="0"/>
          </a:p>
        </p:txBody>
      </p:sp>
      <p:sp>
        <p:nvSpPr>
          <p:cNvPr id="3" name="Content Placeholder 2"/>
          <p:cNvSpPr>
            <a:spLocks noGrp="1"/>
          </p:cNvSpPr>
          <p:nvPr>
            <p:ph idx="1"/>
          </p:nvPr>
        </p:nvSpPr>
        <p:spPr>
          <a:xfrm>
            <a:off x="539552" y="1484784"/>
            <a:ext cx="8229600" cy="4525963"/>
          </a:xfrm>
        </p:spPr>
        <p:txBody>
          <a:bodyPr>
            <a:normAutofit/>
          </a:bodyPr>
          <a:lstStyle/>
          <a:p>
            <a:r>
              <a:rPr lang="en-US" dirty="0"/>
              <a:t> </a:t>
            </a:r>
            <a:r>
              <a:rPr lang="en-US" sz="1200" dirty="0"/>
              <a:t> The nature, purpose and duration of each joint venture is not the same. The following are the main methods of recording joint venture transactions, such as 1. separate set of books 2. No separate set of books.</a:t>
            </a:r>
            <a:endParaRPr lang="en-IN" sz="1200" dirty="0"/>
          </a:p>
          <a:p>
            <a:r>
              <a:rPr lang="en-US" sz="1200" dirty="0"/>
              <a:t>One. Separate set of books:</a:t>
            </a:r>
            <a:endParaRPr lang="en-IN" sz="1200" dirty="0"/>
          </a:p>
          <a:p>
            <a:r>
              <a:rPr lang="en-US" sz="1200" dirty="0"/>
              <a:t>A. Join venture account in place of trading and profit and loss account.</a:t>
            </a:r>
            <a:endParaRPr lang="en-IN" sz="1200" dirty="0"/>
          </a:p>
          <a:p>
            <a:r>
              <a:rPr lang="en-US" sz="1200" dirty="0"/>
              <a:t>B. Joint venture accounts where a separate bank account  is opened by the </a:t>
            </a:r>
            <a:r>
              <a:rPr lang="en-US" sz="1200" dirty="0" err="1"/>
              <a:t>venturas</a:t>
            </a:r>
            <a:r>
              <a:rPr lang="en-US" sz="1200" dirty="0"/>
              <a:t> in joint name</a:t>
            </a:r>
            <a:endParaRPr lang="en-IN" sz="1200" dirty="0"/>
          </a:p>
          <a:p>
            <a:r>
              <a:rPr lang="en-US" sz="1200" dirty="0"/>
              <a:t>C. Co </a:t>
            </a:r>
            <a:r>
              <a:rPr lang="en-US" sz="1200" dirty="0" err="1"/>
              <a:t>venturers</a:t>
            </a:r>
            <a:r>
              <a:rPr lang="en-US" sz="1200" dirty="0"/>
              <a:t> account (Capital Account).</a:t>
            </a:r>
            <a:endParaRPr lang="en-IN" sz="1200" dirty="0"/>
          </a:p>
          <a:p>
            <a:r>
              <a:rPr lang="en-US" sz="1200" u="sng" dirty="0"/>
              <a:t>Journal entries in the books of joint venture:</a:t>
            </a:r>
            <a:endParaRPr lang="en-IN" sz="1200" dirty="0"/>
          </a:p>
          <a:p>
            <a:r>
              <a:rPr lang="en-US" sz="1200" u="sng" dirty="0"/>
              <a:t>1.Amount contributed by the </a:t>
            </a:r>
            <a:r>
              <a:rPr lang="en-US" sz="1200" u="sng" dirty="0" err="1"/>
              <a:t>venturers</a:t>
            </a:r>
            <a:r>
              <a:rPr lang="en-US" sz="1200" u="sng" dirty="0"/>
              <a:t>:</a:t>
            </a:r>
            <a:endParaRPr lang="en-IN" sz="1200" dirty="0"/>
          </a:p>
          <a:p>
            <a:r>
              <a:rPr lang="en-US" sz="1200" dirty="0"/>
              <a:t>Joint bank account …Dr.</a:t>
            </a:r>
            <a:endParaRPr lang="en-IN" sz="1200" dirty="0"/>
          </a:p>
          <a:p>
            <a:r>
              <a:rPr lang="en-US" sz="1200" dirty="0"/>
              <a:t>   To </a:t>
            </a:r>
            <a:r>
              <a:rPr lang="en-US" sz="1200" dirty="0" err="1"/>
              <a:t>venturus</a:t>
            </a:r>
            <a:r>
              <a:rPr lang="en-US" sz="1200" dirty="0"/>
              <a:t> account</a:t>
            </a:r>
            <a:endParaRPr lang="en-IN" sz="1200" dirty="0"/>
          </a:p>
          <a:p>
            <a:r>
              <a:rPr lang="en-US" sz="1200" u="sng" dirty="0"/>
              <a:t>2. Purchase on account of joint venture: </a:t>
            </a:r>
            <a:endParaRPr lang="en-IN" sz="1200" dirty="0"/>
          </a:p>
          <a:p>
            <a:r>
              <a:rPr lang="en-US" sz="1200" dirty="0"/>
              <a:t> Joint venture account … Dr.</a:t>
            </a:r>
            <a:endParaRPr lang="en-IN" sz="1200" dirty="0"/>
          </a:p>
          <a:p>
            <a:r>
              <a:rPr lang="en-US" sz="1200" dirty="0"/>
              <a:t>    To joint bank account</a:t>
            </a:r>
            <a:endParaRPr lang="en-IN" sz="1200" dirty="0"/>
          </a:p>
          <a:p>
            <a:r>
              <a:rPr lang="en-US" sz="1200" u="sng" dirty="0"/>
              <a:t>3. Goods supplied by any venture:</a:t>
            </a:r>
            <a:endParaRPr lang="en-IN" sz="1200" dirty="0"/>
          </a:p>
          <a:p>
            <a:r>
              <a:rPr lang="en-US" sz="1200" dirty="0"/>
              <a:t>John venture account …. Dr.</a:t>
            </a:r>
            <a:endParaRPr lang="en-IN" sz="1200" dirty="0"/>
          </a:p>
          <a:p>
            <a:r>
              <a:rPr lang="en-US" sz="1200" dirty="0"/>
              <a:t>To </a:t>
            </a:r>
            <a:r>
              <a:rPr lang="en-US" sz="1200" dirty="0" err="1"/>
              <a:t>Venturer</a:t>
            </a:r>
            <a:r>
              <a:rPr lang="en-US" sz="1200" dirty="0"/>
              <a:t> account</a:t>
            </a:r>
            <a:endParaRPr lang="en-IN" sz="1200" dirty="0"/>
          </a:p>
          <a:p>
            <a:r>
              <a:rPr lang="en-US" sz="1200" u="sng" dirty="0"/>
              <a:t>4. Joint venture expenses</a:t>
            </a:r>
            <a:r>
              <a:rPr lang="en-US" sz="1200" dirty="0"/>
              <a:t>: </a:t>
            </a:r>
            <a:endParaRPr lang="en-IN" sz="1200" dirty="0"/>
          </a:p>
          <a:p>
            <a:r>
              <a:rPr lang="en-US" sz="1200" dirty="0"/>
              <a:t>Joint venture account …. Dr.</a:t>
            </a:r>
            <a:endParaRPr lang="en-IN" sz="1200" dirty="0"/>
          </a:p>
          <a:p>
            <a:r>
              <a:rPr lang="en-US" sz="1200" dirty="0"/>
              <a:t>To joint bank account </a:t>
            </a:r>
            <a:endParaRPr lang="en-IN" sz="1200" dirty="0"/>
          </a:p>
        </p:txBody>
      </p:sp>
    </p:spTree>
    <p:extLst>
      <p:ext uri="{BB962C8B-B14F-4D97-AF65-F5344CB8AC3E}">
        <p14:creationId xmlns:p14="http://schemas.microsoft.com/office/powerpoint/2010/main" val="36944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229600" cy="4525963"/>
          </a:xfrm>
        </p:spPr>
        <p:txBody>
          <a:bodyPr>
            <a:noAutofit/>
          </a:bodyPr>
          <a:lstStyle/>
          <a:p>
            <a:r>
              <a:rPr lang="en-US" sz="1100" dirty="0"/>
              <a:t>To </a:t>
            </a:r>
            <a:r>
              <a:rPr lang="en-US" sz="1100" dirty="0" err="1"/>
              <a:t>Venturer</a:t>
            </a:r>
            <a:r>
              <a:rPr lang="en-US" sz="1100" dirty="0"/>
              <a:t> account</a:t>
            </a:r>
            <a:endParaRPr lang="en-IN" sz="1100" dirty="0"/>
          </a:p>
          <a:p>
            <a:r>
              <a:rPr lang="en-US" sz="1100" dirty="0"/>
              <a:t>5</a:t>
            </a:r>
            <a:r>
              <a:rPr lang="en-US" sz="1100" u="sng" dirty="0"/>
              <a:t>. Sale on account of joint venture:</a:t>
            </a:r>
            <a:endParaRPr lang="en-IN" sz="1100" dirty="0"/>
          </a:p>
          <a:p>
            <a:r>
              <a:rPr lang="en-US" sz="1100" dirty="0"/>
              <a:t>Joint bank account….Dr.</a:t>
            </a:r>
            <a:endParaRPr lang="en-IN" sz="1100" dirty="0"/>
          </a:p>
          <a:p>
            <a:r>
              <a:rPr lang="en-US" sz="1100" dirty="0"/>
              <a:t> sundry debtor account … Dr.</a:t>
            </a:r>
            <a:endParaRPr lang="en-IN" sz="1100" dirty="0"/>
          </a:p>
          <a:p>
            <a:r>
              <a:rPr lang="en-US" sz="1100" dirty="0"/>
              <a:t> </a:t>
            </a:r>
            <a:r>
              <a:rPr lang="en-US" sz="1100" dirty="0" err="1"/>
              <a:t>Venturer</a:t>
            </a:r>
            <a:r>
              <a:rPr lang="en-US" sz="1100" dirty="0"/>
              <a:t> account ….Dr. </a:t>
            </a:r>
            <a:endParaRPr lang="en-IN" sz="1100" dirty="0"/>
          </a:p>
          <a:p>
            <a:r>
              <a:rPr lang="en-US" sz="1100" dirty="0"/>
              <a:t>    To venture account</a:t>
            </a:r>
            <a:endParaRPr lang="en-IN" sz="1100" dirty="0"/>
          </a:p>
          <a:p>
            <a:r>
              <a:rPr lang="en-US" sz="1100" u="sng" dirty="0"/>
              <a:t>6. Collections out of credit sales :</a:t>
            </a:r>
            <a:endParaRPr lang="en-IN" sz="1100" dirty="0"/>
          </a:p>
          <a:p>
            <a:r>
              <a:rPr lang="en-US" sz="1100" dirty="0"/>
              <a:t>joint bank account …Dr.</a:t>
            </a:r>
            <a:endParaRPr lang="en-IN" sz="1100" dirty="0"/>
          </a:p>
          <a:p>
            <a:r>
              <a:rPr lang="en-US" sz="1100" dirty="0"/>
              <a:t> joint venture account…Dr.</a:t>
            </a:r>
            <a:endParaRPr lang="en-IN" sz="1100" dirty="0"/>
          </a:p>
          <a:p>
            <a:r>
              <a:rPr lang="en-US" sz="1100" dirty="0"/>
              <a:t> To Saturday detour account </a:t>
            </a:r>
            <a:endParaRPr lang="en-IN" sz="1100" dirty="0"/>
          </a:p>
          <a:p>
            <a:r>
              <a:rPr lang="en-US" sz="1100" u="sng" dirty="0"/>
              <a:t>7. Payment on account of credit purchase:</a:t>
            </a:r>
            <a:endParaRPr lang="en-IN" sz="1100" dirty="0"/>
          </a:p>
          <a:p>
            <a:r>
              <a:rPr lang="en-US" sz="1100" dirty="0"/>
              <a:t>Vendor/ Creditor </a:t>
            </a:r>
            <a:r>
              <a:rPr lang="en-US" sz="1100" dirty="0" err="1"/>
              <a:t>Acccount</a:t>
            </a:r>
            <a:r>
              <a:rPr lang="en-US" sz="1100" dirty="0"/>
              <a:t>…Dr.</a:t>
            </a:r>
            <a:endParaRPr lang="en-IN" sz="1100" dirty="0"/>
          </a:p>
          <a:p>
            <a:r>
              <a:rPr lang="en-US" sz="1100" dirty="0"/>
              <a:t>To Joint Bank A/c</a:t>
            </a:r>
            <a:endParaRPr lang="en-IN" sz="1100" dirty="0"/>
          </a:p>
          <a:p>
            <a:r>
              <a:rPr lang="en-US" sz="1100" dirty="0"/>
              <a:t>To Joint Venture A/c</a:t>
            </a:r>
            <a:endParaRPr lang="en-IN" sz="1100" dirty="0"/>
          </a:p>
          <a:p>
            <a:r>
              <a:rPr lang="en-US" sz="1100" u="sng" dirty="0"/>
              <a:t>8. Unsold goods taken by </a:t>
            </a:r>
            <a:r>
              <a:rPr lang="en-US" sz="1100" u="sng" dirty="0" err="1"/>
              <a:t>venturer</a:t>
            </a:r>
            <a:endParaRPr lang="en-IN" sz="1100" dirty="0"/>
          </a:p>
          <a:p>
            <a:r>
              <a:rPr lang="en-US" sz="1100" dirty="0" err="1"/>
              <a:t>Venturer</a:t>
            </a:r>
            <a:r>
              <a:rPr lang="en-US" sz="1100" dirty="0"/>
              <a:t> account …Dr.</a:t>
            </a:r>
            <a:endParaRPr lang="en-IN" sz="1100" dirty="0"/>
          </a:p>
          <a:p>
            <a:r>
              <a:rPr lang="en-US" sz="1100" dirty="0"/>
              <a:t>To joint venture account</a:t>
            </a:r>
            <a:endParaRPr lang="en-IN" sz="1100" dirty="0"/>
          </a:p>
          <a:p>
            <a:r>
              <a:rPr lang="en-US" sz="1100" u="sng" dirty="0"/>
              <a:t>9. If any </a:t>
            </a:r>
            <a:r>
              <a:rPr lang="en-US" sz="1100" u="sng" dirty="0" err="1"/>
              <a:t>venturer</a:t>
            </a:r>
            <a:r>
              <a:rPr lang="en-US" sz="1100" u="sng" dirty="0"/>
              <a:t> is entitled two any Commission for managing the venture</a:t>
            </a:r>
            <a:r>
              <a:rPr lang="en-US" sz="1100" dirty="0"/>
              <a:t>:</a:t>
            </a:r>
            <a:endParaRPr lang="en-IN" sz="1100" dirty="0"/>
          </a:p>
          <a:p>
            <a:r>
              <a:rPr lang="en-US" sz="1100" dirty="0"/>
              <a:t>Joint venture account ….Dr.</a:t>
            </a:r>
            <a:endParaRPr lang="en-IN" sz="1100" dirty="0"/>
          </a:p>
          <a:p>
            <a:r>
              <a:rPr lang="en-US" sz="1100" dirty="0"/>
              <a:t>To </a:t>
            </a:r>
            <a:r>
              <a:rPr lang="en-US" sz="1100" dirty="0" err="1"/>
              <a:t>Venturer</a:t>
            </a:r>
            <a:r>
              <a:rPr lang="en-US" sz="1100" dirty="0"/>
              <a:t> account</a:t>
            </a:r>
            <a:endParaRPr lang="en-IN" sz="1100" dirty="0"/>
          </a:p>
          <a:p>
            <a:r>
              <a:rPr lang="en-US" sz="1100" dirty="0"/>
              <a:t>10. If any </a:t>
            </a:r>
            <a:r>
              <a:rPr lang="en-US" sz="1100" dirty="0" err="1"/>
              <a:t>venturer</a:t>
            </a:r>
            <a:r>
              <a:rPr lang="en-US" sz="1100" dirty="0"/>
              <a:t> account shows any Debit balance :</a:t>
            </a:r>
            <a:endParaRPr lang="en-IN" sz="1100" dirty="0"/>
          </a:p>
          <a:p>
            <a:r>
              <a:rPr lang="en-US" sz="1100" dirty="0"/>
              <a:t>joint bank account ….. Dr.</a:t>
            </a:r>
            <a:endParaRPr lang="en-IN" sz="1100" dirty="0"/>
          </a:p>
          <a:p>
            <a:r>
              <a:rPr lang="en-US" sz="1100" dirty="0"/>
              <a:t>To </a:t>
            </a:r>
            <a:r>
              <a:rPr lang="en-US" sz="1100" dirty="0" err="1"/>
              <a:t>Venturer</a:t>
            </a:r>
            <a:r>
              <a:rPr lang="en-US" sz="1100" dirty="0"/>
              <a:t> A/c</a:t>
            </a:r>
            <a:endParaRPr lang="en-IN" sz="1100" dirty="0"/>
          </a:p>
          <a:p>
            <a:r>
              <a:rPr lang="en-US" sz="1100" u="sng" dirty="0"/>
              <a:t>11. In case of credit balance, the </a:t>
            </a:r>
            <a:r>
              <a:rPr lang="en-US" sz="1100" u="sng" dirty="0" err="1"/>
              <a:t>venturers</a:t>
            </a:r>
            <a:r>
              <a:rPr lang="en-US" sz="1100" u="sng" dirty="0"/>
              <a:t> are paid off:</a:t>
            </a:r>
            <a:endParaRPr lang="en-IN" sz="1100" dirty="0"/>
          </a:p>
          <a:p>
            <a:r>
              <a:rPr lang="en-US" sz="1100" dirty="0" err="1"/>
              <a:t>Venturer</a:t>
            </a:r>
            <a:r>
              <a:rPr lang="en-US" sz="1100" dirty="0"/>
              <a:t> A/c…Dr.</a:t>
            </a:r>
            <a:endParaRPr lang="en-IN" sz="1100" dirty="0"/>
          </a:p>
          <a:p>
            <a:r>
              <a:rPr lang="en-US" sz="1100" dirty="0"/>
              <a:t>To     joint bank account</a:t>
            </a:r>
          </a:p>
          <a:p>
            <a:r>
              <a:rPr lang="en-US" sz="1100" dirty="0"/>
              <a:t>10. If any </a:t>
            </a:r>
            <a:r>
              <a:rPr lang="en-US" sz="1100" dirty="0" err="1"/>
              <a:t>venturer</a:t>
            </a:r>
            <a:r>
              <a:rPr lang="en-US" sz="1100" dirty="0"/>
              <a:t> account shows any Debit balance :</a:t>
            </a:r>
            <a:endParaRPr lang="en-IN" sz="1100" dirty="0"/>
          </a:p>
          <a:p>
            <a:r>
              <a:rPr lang="en-US" sz="1100" dirty="0"/>
              <a:t>joint bank account ….. Dr.</a:t>
            </a:r>
            <a:endParaRPr lang="en-IN" sz="1100" dirty="0"/>
          </a:p>
          <a:p>
            <a:r>
              <a:rPr lang="en-US" sz="1100" dirty="0"/>
              <a:t>To </a:t>
            </a:r>
            <a:r>
              <a:rPr lang="en-US" sz="1100" dirty="0" err="1"/>
              <a:t>Venturer</a:t>
            </a:r>
            <a:r>
              <a:rPr lang="en-US" sz="1100" dirty="0"/>
              <a:t> A/c</a:t>
            </a:r>
            <a:endParaRPr lang="en-IN" sz="1100" dirty="0"/>
          </a:p>
          <a:p>
            <a:r>
              <a:rPr lang="en-US" sz="1100" u="sng" dirty="0"/>
              <a:t>11. In case of credit balance, the </a:t>
            </a:r>
            <a:r>
              <a:rPr lang="en-US" sz="1100" u="sng" dirty="0" err="1"/>
              <a:t>venturers</a:t>
            </a:r>
            <a:r>
              <a:rPr lang="en-US" sz="1100" u="sng" dirty="0"/>
              <a:t> are paid off:</a:t>
            </a:r>
            <a:endParaRPr lang="en-IN" sz="1100" dirty="0"/>
          </a:p>
          <a:p>
            <a:r>
              <a:rPr lang="en-US" sz="1100" dirty="0" err="1"/>
              <a:t>Venturer</a:t>
            </a:r>
            <a:r>
              <a:rPr lang="en-US" sz="1100" dirty="0"/>
              <a:t> A/c…Dr.</a:t>
            </a:r>
            <a:endParaRPr lang="en-IN" sz="1100" dirty="0"/>
          </a:p>
          <a:p>
            <a:r>
              <a:rPr lang="en-US" sz="1100" dirty="0"/>
              <a:t>To     joint bank account</a:t>
            </a:r>
            <a:endParaRPr lang="en-IN" sz="1100" dirty="0"/>
          </a:p>
          <a:p>
            <a:endParaRPr lang="en-IN" sz="1200" dirty="0"/>
          </a:p>
        </p:txBody>
      </p:sp>
    </p:spTree>
    <p:extLst>
      <p:ext uri="{BB962C8B-B14F-4D97-AF65-F5344CB8AC3E}">
        <p14:creationId xmlns:p14="http://schemas.microsoft.com/office/powerpoint/2010/main" val="3191209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594</Words>
  <Application>Microsoft Office PowerPoint</Application>
  <PresentationFormat>On-screen Show (4:3)</PresentationFormat>
  <Paragraphs>60</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KHATRA ADIBASI MAHAVIDYALAYA       E-Content            Department : Commerce   Semester: III(Programme) Session: 2019-2020 Subject : FINANCIAL ACCOUNTING-1  ( BCOMP304SEC-1 ) Topic: JOINT VENTURE Name of Teacher : Prof. Kalyan Kanti Dutta </vt:lpstr>
      <vt:lpstr> Joint Venture is a temporary partnership of more than one persons set up for a particular business plan or venture. Its duration is limited. The business does not use a farm name. It is concluded as the venture is completed. The persons who form it are called covenanters. They are liabilities are limited to the venture for which they contribute capital and share profits and losses.</vt:lpstr>
      <vt:lpstr>Features of joint venture</vt:lpstr>
      <vt:lpstr>How joint venture transactions are recorded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E-Content            Department : Commerce Semester: I (Honours)     Session: 2018-2019 Subject : Management Theory ( BCOMH 103 GE-1 ) Topic: CONTROL Name of Teacher : Prof. Kalyan Kanti Dutta</dc:title>
  <dc:creator>Hirak</dc:creator>
  <cp:lastModifiedBy>MD ASIF IKBAL</cp:lastModifiedBy>
  <cp:revision>13</cp:revision>
  <dcterms:created xsi:type="dcterms:W3CDTF">2023-01-09T07:06:20Z</dcterms:created>
  <dcterms:modified xsi:type="dcterms:W3CDTF">2023-01-19T09:53:34Z</dcterms:modified>
</cp:coreProperties>
</file>